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4169" y="563880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 smtClean="0">
                <a:latin typeface="Kristen ITC" pitchFamily="66" charset="0"/>
              </a:rPr>
              <a:t>Identify</a:t>
            </a:r>
            <a:r>
              <a:rPr lang="fr-FR" sz="2000" dirty="0" smtClean="0">
                <a:latin typeface="Kristen ITC" pitchFamily="66" charset="0"/>
              </a:rPr>
              <a:t> masculine, </a:t>
            </a:r>
            <a:r>
              <a:rPr lang="fr-FR" sz="2000" dirty="0" err="1" smtClean="0">
                <a:latin typeface="Kristen ITC" pitchFamily="66" charset="0"/>
              </a:rPr>
              <a:t>feminine</a:t>
            </a:r>
            <a:r>
              <a:rPr lang="fr-FR" sz="2000" dirty="0" smtClean="0">
                <a:latin typeface="Kristen ITC" pitchFamily="66" charset="0"/>
              </a:rPr>
              <a:t>, plural and </a:t>
            </a:r>
            <a:r>
              <a:rPr lang="fr-FR" sz="2000" dirty="0" err="1" smtClean="0">
                <a:latin typeface="Kristen ITC" pitchFamily="66" charset="0"/>
              </a:rPr>
              <a:t>singular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words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630549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Kristen ITC" pitchFamily="66" charset="0"/>
              </a:rPr>
              <a:t>Describe courses, teachers, and friends</a:t>
            </a:r>
            <a:endParaRPr lang="en-US" sz="20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873" y="4953000"/>
            <a:ext cx="842493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Kristen ITC" pitchFamily="66" charset="0"/>
              </a:rPr>
              <a:t>Use plural subject pronouns with the verb “to be”</a:t>
            </a:r>
            <a:endParaRPr lang="en-US" sz="2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7679" y="2514600"/>
            <a:ext cx="842493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Type accents and perform a spell check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9143" y="3733800"/>
            <a:ext cx="842493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 detailed description of yourself and your school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36</cp:revision>
  <dcterms:created xsi:type="dcterms:W3CDTF">2011-09-14T23:22:57Z</dcterms:created>
  <dcterms:modified xsi:type="dcterms:W3CDTF">2011-12-14T12:02:17Z</dcterms:modified>
</cp:coreProperties>
</file>